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6F3B-637D-45DD-AF40-AF6FB056850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6496-2280-4422-8742-236623A3ED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6F3B-637D-45DD-AF40-AF6FB056850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6496-2280-4422-8742-236623A3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6F3B-637D-45DD-AF40-AF6FB056850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6496-2280-4422-8742-236623A3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6F3B-637D-45DD-AF40-AF6FB056850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6496-2280-4422-8742-236623A3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6F3B-637D-45DD-AF40-AF6FB056850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316496-2280-4422-8742-236623A3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6F3B-637D-45DD-AF40-AF6FB056850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6496-2280-4422-8742-236623A3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6F3B-637D-45DD-AF40-AF6FB056850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6496-2280-4422-8742-236623A3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6F3B-637D-45DD-AF40-AF6FB056850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6496-2280-4422-8742-236623A3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6F3B-637D-45DD-AF40-AF6FB056850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6496-2280-4422-8742-236623A3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6F3B-637D-45DD-AF40-AF6FB056850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6496-2280-4422-8742-236623A3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6F3B-637D-45DD-AF40-AF6FB056850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6496-2280-4422-8742-236623A3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436F3B-637D-45DD-AF40-AF6FB056850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316496-2280-4422-8742-236623A3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МБДОУ №114 г. Владимир 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Муниципальное бюджетное дошкольное образовательное учреждение «ЦРР  Детский сад № 114» г. Владимир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Users\Ленок\Desktop\l1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571612"/>
            <a:ext cx="7920880" cy="4286280"/>
          </a:xfrm>
          <a:prstGeom prst="rect">
            <a:avLst/>
          </a:prstGeom>
          <a:noFill/>
        </p:spPr>
      </p:pic>
      <p:sp>
        <p:nvSpPr>
          <p:cNvPr id="13" name="Горизонтальный свиток 12"/>
          <p:cNvSpPr/>
          <p:nvPr/>
        </p:nvSpPr>
        <p:spPr>
          <a:xfrm>
            <a:off x="683568" y="5214950"/>
            <a:ext cx="7704856" cy="16430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Старшая группа  «Звездочки»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32" name="Picture 8" descr="C:\Users\Ленок\Desktop\SpGaehhzZ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5805264"/>
            <a:ext cx="643602" cy="593164"/>
          </a:xfrm>
          <a:prstGeom prst="rect">
            <a:avLst/>
          </a:prstGeom>
          <a:noFill/>
        </p:spPr>
      </p:pic>
      <p:pic>
        <p:nvPicPr>
          <p:cNvPr id="19" name="Picture 8" descr="C:\Users\Ленок\Desktop\SpGaehhzZ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5805264"/>
            <a:ext cx="76663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2" descr="C:\Users\Маринка\Desktop\13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450"/>
            <a:ext cx="8784976" cy="656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енок\Desktop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58" y="276405"/>
            <a:ext cx="3328156" cy="3028950"/>
          </a:xfrm>
          <a:prstGeom prst="rect">
            <a:avLst/>
          </a:prstGeom>
          <a:noFill/>
        </p:spPr>
      </p:pic>
      <p:pic>
        <p:nvPicPr>
          <p:cNvPr id="1027" name="Picture 3" descr="C:\Users\Ленок\Desktop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8431" y="323850"/>
            <a:ext cx="3305019" cy="3028950"/>
          </a:xfrm>
          <a:prstGeom prst="rect">
            <a:avLst/>
          </a:prstGeom>
          <a:noFill/>
        </p:spPr>
      </p:pic>
      <p:pic>
        <p:nvPicPr>
          <p:cNvPr id="1029" name="Picture 5" descr="C:\Users\Ленок\Desktop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49" y="3454128"/>
            <a:ext cx="3182193" cy="3156980"/>
          </a:xfrm>
          <a:prstGeom prst="rect">
            <a:avLst/>
          </a:prstGeom>
          <a:noFill/>
        </p:spPr>
      </p:pic>
      <p:pic>
        <p:nvPicPr>
          <p:cNvPr id="1030" name="Picture 6" descr="C:\Users\Ленок\Desktop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9538" y="3624992"/>
            <a:ext cx="3194941" cy="2967851"/>
          </a:xfrm>
          <a:prstGeom prst="rect">
            <a:avLst/>
          </a:prstGeom>
          <a:noFill/>
        </p:spPr>
      </p:pic>
      <p:pic>
        <p:nvPicPr>
          <p:cNvPr id="1028" name="Picture 4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7" y="23812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39" y="4797152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3850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5813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842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41" y="890766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4669680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64" y="3584079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71450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68" name="Picture 20" descr="C:\Users\Маринка\Desktop\13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459"/>
            <a:ext cx="8876747" cy="664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енок\Desktop\Новая папка\для презентации\IMG_2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967" y="3998812"/>
            <a:ext cx="2591718" cy="2464951"/>
          </a:xfrm>
          <a:prstGeom prst="rect">
            <a:avLst/>
          </a:prstGeom>
          <a:noFill/>
        </p:spPr>
      </p:pic>
      <p:pic>
        <p:nvPicPr>
          <p:cNvPr id="2050" name="Picture 2" descr="C:\Users\Ленок\Desktop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77700"/>
            <a:ext cx="4504556" cy="3023307"/>
          </a:xfrm>
          <a:prstGeom prst="rect">
            <a:avLst/>
          </a:prstGeom>
          <a:noFill/>
        </p:spPr>
      </p:pic>
      <p:pic>
        <p:nvPicPr>
          <p:cNvPr id="2051" name="Picture 3" descr="C:\Users\Ленок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6876" y="776288"/>
            <a:ext cx="2414644" cy="2508696"/>
          </a:xfrm>
          <a:prstGeom prst="rect">
            <a:avLst/>
          </a:prstGeom>
          <a:noFill/>
        </p:spPr>
      </p:pic>
      <p:pic>
        <p:nvPicPr>
          <p:cNvPr id="2053" name="Picture 5" descr="C:\Users\Ленок\Desktop\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2133" y="4047180"/>
            <a:ext cx="2164416" cy="2416583"/>
          </a:xfrm>
          <a:prstGeom prst="rect">
            <a:avLst/>
          </a:prstGeom>
          <a:noFill/>
        </p:spPr>
      </p:pic>
      <p:pic>
        <p:nvPicPr>
          <p:cNvPr id="2" name="Picture 2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458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5" y="380868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4" y="676632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6021288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46" y="3698774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7" y="6153298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849042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45" y="2852936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&amp;Acy;&amp;ncy;&amp;icy;&amp;mcy;&amp;acy;&amp;shcy;&amp;kcy;&amp;icy; &amp;Zcy;&amp;vcy;&amp;iecy;&amp;zcy;&amp;dcy;&amp;y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01" y="785812"/>
            <a:ext cx="5905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Маринка\Desktop\девиз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90" y="3849042"/>
            <a:ext cx="2990071" cy="24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11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Апекс</vt:lpstr>
      <vt:lpstr>МБДОУ №114 г. Владимир  Муниципальное бюджетное дошкольное образовательное учреждение «ЦРР  Детский сад № 114» г. Владимир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Маринка</cp:lastModifiedBy>
  <cp:revision>16</cp:revision>
  <dcterms:created xsi:type="dcterms:W3CDTF">2017-02-09T14:16:24Z</dcterms:created>
  <dcterms:modified xsi:type="dcterms:W3CDTF">2017-02-13T17:43:55Z</dcterms:modified>
</cp:coreProperties>
</file>